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4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38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095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295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273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841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9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3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19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30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12-Jan-21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52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1D536C-693D-4911-B3E3-277E6CA0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ACC7FC-0DA0-46D9-BEDF-149E4AB32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C34D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6BEA7-F9F3-4823-97F4-1923960B2E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639058-74F5-4653-A889-BB56E21B4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6027" y="413611"/>
            <a:ext cx="9738064" cy="3948965"/>
          </a:xfrm>
        </p:spPr>
        <p:txBody>
          <a:bodyPr>
            <a:normAutofit/>
          </a:bodyPr>
          <a:lstStyle/>
          <a:p>
            <a:r>
              <a:rPr lang="en-US" sz="8000" dirty="0">
                <a:latin typeface="Avenir Next LT Pro Light" panose="020B0304020202020204" pitchFamily="34" charset="0"/>
                <a:cs typeface="Calibri Light"/>
              </a:rPr>
              <a:t>Exercise 4</a:t>
            </a:r>
            <a:br>
              <a:rPr lang="en-US" sz="8000" dirty="0">
                <a:latin typeface="Avenir Next LT Pro Light" panose="020B0304020202020204" pitchFamily="34" charset="0"/>
                <a:cs typeface="Calibri Light"/>
              </a:rPr>
            </a:br>
            <a:r>
              <a:rPr lang="en-US" sz="8000" dirty="0">
                <a:latin typeface="Avenir Next LT Pro Light" panose="020B0304020202020204" pitchFamily="34" charset="0"/>
                <a:cs typeface="Calibri Light"/>
              </a:rPr>
              <a:t>Logic Circuits</a:t>
            </a:r>
            <a:endParaRPr lang="en-US" sz="8000" dirty="0">
              <a:latin typeface="Avenir Next LT Pro Light" panose="020B03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26E6BD-A060-4BF1-87F4-C8E2940D6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7" y="4983480"/>
            <a:ext cx="10690845" cy="1460909"/>
          </a:xfrm>
        </p:spPr>
        <p:txBody>
          <a:bodyPr>
            <a:noAutofit/>
          </a:bodyPr>
          <a:lstStyle/>
          <a:p>
            <a:r>
              <a:rPr lang="en-US" sz="3200" dirty="0">
                <a:latin typeface="Avenir Next LT Pro Light" panose="020B0304020202020204" pitchFamily="34" charset="0"/>
              </a:rPr>
              <a:t>Gog </a:t>
            </a:r>
            <a:r>
              <a:rPr lang="en-US" sz="3200" dirty="0" err="1">
                <a:latin typeface="Avenir Next LT Pro Light" panose="020B0304020202020204" pitchFamily="34" charset="0"/>
              </a:rPr>
              <a:t>Andreea</a:t>
            </a:r>
            <a:r>
              <a:rPr lang="en-US" sz="3200" dirty="0">
                <a:latin typeface="Avenir Next LT Pro Light" panose="020B0304020202020204" pitchFamily="34" charset="0"/>
              </a:rPr>
              <a:t> Alexandra</a:t>
            </a:r>
          </a:p>
          <a:p>
            <a:r>
              <a:rPr lang="en-US" sz="3200" dirty="0">
                <a:latin typeface="Avenir Next LT Pro Light" panose="020B0304020202020204" pitchFamily="34" charset="0"/>
              </a:rPr>
              <a:t>Group 913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1886631C-CD62-4E60-A5E7-767EEAEB4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0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EF7C61-D358-427C-9275-A0EDE0E3E0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14" b="43951"/>
          <a:stretch/>
        </p:blipFill>
        <p:spPr>
          <a:xfrm>
            <a:off x="6023499" y="540538"/>
            <a:ext cx="5383235" cy="719092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F59F2C40-9627-4641-8EEA-0C425881A1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6A5089-B870-4CF7-AB7D-1F2ACCC63F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59" r="42549"/>
          <a:stretch/>
        </p:blipFill>
        <p:spPr>
          <a:xfrm rot="5400000">
            <a:off x="3515557" y="463118"/>
            <a:ext cx="470516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A66A39-C593-472F-9531-5CD1B2618327}"/>
              </a:ext>
            </a:extLst>
          </p:cNvPr>
          <p:cNvSpPr txBox="1"/>
          <p:nvPr/>
        </p:nvSpPr>
        <p:spPr>
          <a:xfrm>
            <a:off x="408949" y="613299"/>
            <a:ext cx="5202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Next LT Pro Light" panose="020B0304020202020204" pitchFamily="34" charset="0"/>
              </a:rPr>
              <a:t>Last step is to draw the logic circuit of both simplified forms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A2C3A8-A318-4753-88D5-358D25B97F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0" t="43741" r="1826" b="19226"/>
          <a:stretch/>
        </p:blipFill>
        <p:spPr>
          <a:xfrm>
            <a:off x="2394197" y="1539535"/>
            <a:ext cx="6947886" cy="480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8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44B66-1258-472E-94B8-CBB9421046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255" r="11453" b="9866"/>
          <a:stretch/>
        </p:blipFill>
        <p:spPr>
          <a:xfrm>
            <a:off x="5611264" y="541537"/>
            <a:ext cx="5385624" cy="882188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9A45E59A-1C5B-4C6E-BBC6-6291A9C931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D630C4-C0CA-4790-9969-B2EF8DEFE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96" r="8180"/>
          <a:stretch/>
        </p:blipFill>
        <p:spPr>
          <a:xfrm rot="5400000">
            <a:off x="3276496" y="518174"/>
            <a:ext cx="4669537" cy="749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2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ble&#10;&#10;Description automatically generated">
            <a:extLst>
              <a:ext uri="{FF2B5EF4-FFF2-40B4-BE49-F238E27FC236}">
                <a16:creationId xmlns:a16="http://schemas.microsoft.com/office/drawing/2014/main" id="{44A9E420-89EF-4F16-9D48-2295B7710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56" y="532267"/>
            <a:ext cx="9610606" cy="563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47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BA8B0C06-A722-4F17-BC5D-9D41E8F1E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12" y="537880"/>
            <a:ext cx="10594776" cy="578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666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D8192-4295-41D7-ACA5-D17D8BBA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75CEC6-41DE-454F-9E95-0FE511A5EE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sz="2000" dirty="0">
                    <a:latin typeface="Avenir Next LT Pro Light" panose="020B0304020202020204" pitchFamily="34" charset="0"/>
                  </a:rPr>
                  <a:t>At first, we take a Boolean function of 4 variables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</m:sub>
                    </m:sSub>
                  </m:oMath>
                </a14:m>
                <a:r>
                  <a:rPr lang="en-US" sz="2000" dirty="0">
                    <a:latin typeface="Avenir Next LT Pro Light" panose="020B03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>
                    <a:latin typeface="Avenir Next LT Pro Light" panose="020B03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000" dirty="0">
                    <a:latin typeface="Avenir Next LT Pro Light" panose="020B03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2000" dirty="0">
                    <a:latin typeface="Avenir Next LT Pro Light" panose="020B0304020202020204" pitchFamily="34" charset="0"/>
                  </a:rPr>
                  <a:t>) and then we build the table of values</a:t>
                </a:r>
              </a:p>
              <a:p>
                <a:pPr marL="0" indent="0">
                  <a:buNone/>
                </a:pPr>
                <a:endParaRPr lang="en-US" dirty="0">
                  <a:latin typeface="Avenir Next LT Pro Light" panose="020B03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75CEC6-41DE-454F-9E95-0FE511A5EE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8" t="-2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7BDBA5A-084E-4158-B11D-1ECAFBB3A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35830"/>
            <a:ext cx="7866992" cy="9841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98886D-4F78-46D5-B884-06170ADAB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652" r="9420" b="26214"/>
          <a:stretch/>
        </p:blipFill>
        <p:spPr>
          <a:xfrm>
            <a:off x="753812" y="2707105"/>
            <a:ext cx="4017884" cy="3874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BEC2D3-5EE2-414E-B1E5-7DFB833DF4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11" t="27142" r="15403" b="28543"/>
          <a:stretch/>
        </p:blipFill>
        <p:spPr>
          <a:xfrm>
            <a:off x="838200" y="2707105"/>
            <a:ext cx="3968353" cy="4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85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D8192-4295-41D7-ACA5-D17D8BBA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5CEC6-41DE-454F-9E95-0FE511A5E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venir Next LT Pro Light" panose="020B0304020202020204" pitchFamily="34" charset="0"/>
              </a:rPr>
              <a:t>The next step is to write </a:t>
            </a:r>
            <a:r>
              <a:rPr lang="en-US" sz="2800" b="0" dirty="0">
                <a:latin typeface="Avenir Next LT Pro Light" panose="020B0304020202020204" pitchFamily="34" charset="0"/>
                <a:ea typeface="+mj-lt"/>
                <a:cs typeface="+mj-lt"/>
              </a:rPr>
              <a:t>the disjunctive form of the output: </a:t>
            </a:r>
            <a:endParaRPr lang="en-US" dirty="0">
              <a:latin typeface="Avenir Next LT Pro Light" panose="020B0304020202020204" pitchFamily="34" charset="0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7BDBA5A-084E-4158-B11D-1ECAFBB3A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35830"/>
            <a:ext cx="7866992" cy="9841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98886D-4F78-46D5-B884-06170ADAB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652" r="9420" b="26214"/>
          <a:stretch/>
        </p:blipFill>
        <p:spPr>
          <a:xfrm>
            <a:off x="753812" y="2707105"/>
            <a:ext cx="4017884" cy="38745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CED749-E099-4531-87A2-FD564F5F34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00" t="8932" b="75318"/>
          <a:stretch/>
        </p:blipFill>
        <p:spPr>
          <a:xfrm>
            <a:off x="4936118" y="3429000"/>
            <a:ext cx="7201537" cy="1572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569509-931E-41B2-8C7F-4A90FAB4C5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812" y="2707105"/>
            <a:ext cx="3962743" cy="40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44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CD57-C8E5-47BE-9FCE-B7B06E57E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66BFD-0110-40CC-A119-C01866ABD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506"/>
            <a:ext cx="10515600" cy="4251960"/>
          </a:xfrm>
        </p:spPr>
        <p:txBody>
          <a:bodyPr/>
          <a:lstStyle/>
          <a:p>
            <a:r>
              <a:rPr lang="en-US" dirty="0">
                <a:latin typeface="Avenir Next LT Pro Light" panose="020B0304020202020204" pitchFamily="34" charset="0"/>
              </a:rPr>
              <a:t>We build the Veitch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7A4F36-783C-4A12-8091-D801D1276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84" t="53333" r="54258" b="24401"/>
          <a:stretch/>
        </p:blipFill>
        <p:spPr>
          <a:xfrm>
            <a:off x="763479" y="2725442"/>
            <a:ext cx="3570887" cy="333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09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CD57-C8E5-47BE-9FCE-B7B06E57E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66BFD-0110-40CC-A119-C01866ABD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506"/>
            <a:ext cx="10515600" cy="4251960"/>
          </a:xfrm>
        </p:spPr>
        <p:txBody>
          <a:bodyPr/>
          <a:lstStyle/>
          <a:p>
            <a:r>
              <a:rPr lang="en-US" dirty="0">
                <a:latin typeface="Avenir Next LT Pro Light" panose="020B0304020202020204" pitchFamily="34" charset="0"/>
              </a:rPr>
              <a:t>We build the Veitch diagram and write the maximal </a:t>
            </a:r>
            <a:r>
              <a:rPr lang="en-US" dirty="0" err="1">
                <a:latin typeface="Avenir Next LT Pro Light" panose="020B0304020202020204" pitchFamily="34" charset="0"/>
              </a:rPr>
              <a:t>monoms</a:t>
            </a:r>
            <a:endParaRPr lang="en-US" dirty="0">
              <a:latin typeface="Avenir Next LT Pro Light" panose="020B03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7A4F36-783C-4A12-8091-D801D1276F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84" t="53333" r="54258" b="24401"/>
          <a:stretch/>
        </p:blipFill>
        <p:spPr>
          <a:xfrm>
            <a:off x="763479" y="2725442"/>
            <a:ext cx="3570887" cy="3338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EDDDED-F80C-4677-BA6D-B419681F37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75" t="24652" r="6275" b="53787"/>
          <a:stretch/>
        </p:blipFill>
        <p:spPr>
          <a:xfrm>
            <a:off x="4679612" y="2725442"/>
            <a:ext cx="6992474" cy="3183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F2D34E-0093-473F-8DF2-EC0929F3F4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29" t="39741" r="16245" b="13844"/>
          <a:stretch/>
        </p:blipFill>
        <p:spPr>
          <a:xfrm>
            <a:off x="593900" y="2651703"/>
            <a:ext cx="3910043" cy="348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7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CD57-C8E5-47BE-9FCE-B7B06E57E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66BFD-0110-40CC-A119-C01866ABD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0506"/>
            <a:ext cx="10515600" cy="4251960"/>
          </a:xfrm>
        </p:spPr>
        <p:txBody>
          <a:bodyPr/>
          <a:lstStyle/>
          <a:p>
            <a:r>
              <a:rPr lang="en-US" dirty="0">
                <a:latin typeface="Avenir Next LT Pro Light" panose="020B0304020202020204" pitchFamily="34" charset="0"/>
              </a:rPr>
              <a:t>We look after central </a:t>
            </a:r>
            <a:r>
              <a:rPr lang="en-US" dirty="0" err="1">
                <a:latin typeface="Avenir Next LT Pro Light" panose="020B0304020202020204" pitchFamily="34" charset="0"/>
              </a:rPr>
              <a:t>monoms</a:t>
            </a:r>
            <a:r>
              <a:rPr lang="en-US" dirty="0">
                <a:latin typeface="Avenir Next LT Pro Light" panose="020B0304020202020204" pitchFamily="34" charset="0"/>
              </a:rPr>
              <a:t> and write the simplified forms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3A6E35-7F81-4CBA-8075-8A16EBB012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473" r="21521" b="43559"/>
          <a:stretch/>
        </p:blipFill>
        <p:spPr>
          <a:xfrm>
            <a:off x="721863" y="2796463"/>
            <a:ext cx="6657709" cy="112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78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BB9C9-29D3-48A4-902D-75CBF347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C2AA2-7911-4D6E-A547-F3141DB2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LT Pro Light" panose="020B0304020202020204" pitchFamily="34" charset="0"/>
              </a:rPr>
              <a:t>Because M(f) </a:t>
            </a:r>
            <a:r>
              <a:rPr lang="en-US" dirty="0">
                <a:latin typeface="Avenir Next LT Pro Light" panose="020B0304020202020204" pitchFamily="34" charset="0"/>
                <a:cs typeface="Times New Roman" panose="02020603050405020304" pitchFamily="18" charset="0"/>
              </a:rPr>
              <a:t>≠ C(f) and C(f) ≠ Ø we have the second case of simplification algorithm</a:t>
            </a:r>
            <a:endParaRPr lang="en-US" dirty="0">
              <a:latin typeface="Avenir Next LT Pro Light" panose="020B03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52A492-A202-4E9C-B86F-D1C7EDCA1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5955"/>
            <a:ext cx="6059949" cy="13290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D4C98-89D5-4864-9631-23105ED0DF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243" r="11453" b="9866"/>
          <a:stretch/>
        </p:blipFill>
        <p:spPr>
          <a:xfrm>
            <a:off x="838200" y="4598634"/>
            <a:ext cx="5385624" cy="201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3724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251A2F"/>
      </a:dk2>
      <a:lt2>
        <a:srgbClr val="F0F3F3"/>
      </a:lt2>
      <a:accent1>
        <a:srgbClr val="C34D64"/>
      </a:accent1>
      <a:accent2>
        <a:srgbClr val="B13B83"/>
      </a:accent2>
      <a:accent3>
        <a:srgbClr val="C04DC3"/>
      </a:accent3>
      <a:accent4>
        <a:srgbClr val="7D3BB1"/>
      </a:accent4>
      <a:accent5>
        <a:srgbClr val="5D4DC3"/>
      </a:accent5>
      <a:accent6>
        <a:srgbClr val="3B5CB1"/>
      </a:accent6>
      <a:hlink>
        <a:srgbClr val="7653C5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110</Words>
  <Application>Microsoft Office PowerPoint</Application>
  <PresentationFormat>Widescreen</PresentationFormat>
  <Paragraphs>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 Light</vt:lpstr>
      <vt:lpstr>Cambria Math</vt:lpstr>
      <vt:lpstr>Modern Love</vt:lpstr>
      <vt:lpstr>The Hand</vt:lpstr>
      <vt:lpstr>SketchyVTI</vt:lpstr>
      <vt:lpstr>Exercise 4 Logic Circuits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 4 Logical Circuits</dc:title>
  <dc:creator>Gog Andrei</dc:creator>
  <cp:lastModifiedBy>Gog Andrei</cp:lastModifiedBy>
  <cp:revision>9</cp:revision>
  <dcterms:created xsi:type="dcterms:W3CDTF">2021-01-11T22:06:44Z</dcterms:created>
  <dcterms:modified xsi:type="dcterms:W3CDTF">2021-01-12T13:11:02Z</dcterms:modified>
</cp:coreProperties>
</file>

<file path=docProps/thumbnail.jpeg>
</file>